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Cairns" userId="00ec68d3-9898-47cb-ad2a-bd22d443e491" providerId="ADAL" clId="{822A2CDE-D239-4618-82F8-6395C333B2A2}"/>
    <pc:docChg chg="undo redo custSel modSld">
      <pc:chgData name="Aaron Cairns" userId="00ec68d3-9898-47cb-ad2a-bd22d443e491" providerId="ADAL" clId="{822A2CDE-D239-4618-82F8-6395C333B2A2}" dt="2026-04-23T08:55:14.454" v="60" actId="20577"/>
      <pc:docMkLst>
        <pc:docMk/>
      </pc:docMkLst>
      <pc:sldChg chg="addSp delSp modSp mod">
        <pc:chgData name="Aaron Cairns" userId="00ec68d3-9898-47cb-ad2a-bd22d443e491" providerId="ADAL" clId="{822A2CDE-D239-4618-82F8-6395C333B2A2}" dt="2026-04-23T08:55:14.454" v="60" actId="20577"/>
        <pc:sldMkLst>
          <pc:docMk/>
          <pc:sldMk cId="1359984198" sldId="257"/>
        </pc:sldMkLst>
        <pc:spChg chg="add del">
          <ac:chgData name="Aaron Cairns" userId="00ec68d3-9898-47cb-ad2a-bd22d443e491" providerId="ADAL" clId="{822A2CDE-D239-4618-82F8-6395C333B2A2}" dt="2026-04-23T08:53:28.635" v="1" actId="11529"/>
          <ac:spMkLst>
            <pc:docMk/>
            <pc:sldMk cId="1359984198" sldId="257"/>
            <ac:spMk id="2" creationId="{567DFC23-A3EC-199E-AF0F-C4E88038FDC8}"/>
          </ac:spMkLst>
        </pc:spChg>
        <pc:spChg chg="add mod">
          <ac:chgData name="Aaron Cairns" userId="00ec68d3-9898-47cb-ad2a-bd22d443e491" providerId="ADAL" clId="{822A2CDE-D239-4618-82F8-6395C333B2A2}" dt="2026-04-23T08:55:14.454" v="60" actId="20577"/>
          <ac:spMkLst>
            <pc:docMk/>
            <pc:sldMk cId="1359984198" sldId="257"/>
            <ac:spMk id="3" creationId="{198352F8-1FA5-A77E-E916-36D63B51E0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B9B4A-776F-F318-DB3D-E5521E6FA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523DA-F38C-2836-7C42-547100304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4158F-BC0B-583B-CD2D-E6FAF16B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9B74-660D-E2C6-89BE-54C86103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9838D-0827-5383-06C9-51FA1F6D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90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7F2B-6BCC-C781-F1A7-010023D01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CBB1D6-BF18-58A0-D586-0A919D16A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4F166-7A2A-96DE-37AC-C43DF731B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6DA22-4AA3-AF81-8022-834330F6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F047E-E862-4159-B85F-71D109A5E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56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6E0A6-FF74-E8CF-FAB2-878B3AF830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05A23-D054-030D-2797-B9104F2D9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121BC-C8F5-809F-9E53-154A0B336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AFC79-A372-74B3-3519-BF3C4F547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4AAD1-5715-6A4E-45A7-5EC954851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3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5A12E-359F-330B-F45B-AD1BF4AF2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9B8EC-09AE-80EE-3C0E-87B81B8B5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1E35E-6632-2B7B-FDD8-FE075C856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65E03-B800-1B06-A8DF-388653F5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2227D-2797-F106-F831-30D98B862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6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AFDDC-E804-E8B3-A0AA-A79C5451E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E4003-7EAB-6560-BCAE-A1704B9F0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C19F-EC7C-B7EA-14D1-7622E244B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F867F-1370-5CD9-93EA-25DDB627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93680-C941-568E-282B-25EA07FCB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3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1C060-A00F-2BFB-B817-A326752DD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504CD-52D7-2EAF-8ED7-52ADE9B1D2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D89B70-C910-3D6F-75D4-818521FB2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2181C-4D3D-04D9-F1DB-7BFBC43AB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939FC9-66A1-9470-3119-954433DD6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AE474-CFBA-7585-7554-2A8CF65FA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25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011AA-FAA5-7165-2AE2-A89AFFEA4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6786B-00EF-FADA-32AF-57BB0655F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62A2C-84E9-BDD7-A4D6-957D78E9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1F970-8CB6-B384-1012-44DD9E8086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B92E2-7C2E-340F-6F29-B52AE411AE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6E17B-3394-EFAC-36E1-578B9D75C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845835-D970-9146-CD5F-81F253504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0F9D1-CC44-771F-6947-80AD76C5A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90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3357-4517-40E8-C26C-76665D8F2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DD72C7-5514-AA69-3544-D12164BF5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7C647B-84B5-B3AB-3A31-B787DBB4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A975F5-4CEE-FB80-7252-387B7281A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70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D43C68-2142-448D-5FC6-9A4BDBE1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72E9E-0289-4F17-51E4-F84EED07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D257C-70D7-6E80-93E1-1BE2B9C8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74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954E9-A6E0-10BC-0C96-D45E87CE5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99D61-DE60-A5A0-68CE-2C5B195D5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98E31-F692-D613-5B48-FA177E11B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2E398-ABC5-3469-F3A8-F65EAA5B0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BE66F-55C4-E62D-4106-306B0B29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B8C1F-D465-D22B-60CB-25CEC0BEC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360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58B85-E2DF-3293-B801-088396624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0B0464-2848-80D8-7054-FC562FDBB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8EC24-3AC3-719B-69E8-EFF1FA4C6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AA4EB-E614-A0C8-02D4-B601924A7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F10E6-896C-82A2-0BF0-AE230EE0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96F17-08DA-1DF5-1867-83DF18D75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68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E9D106-4114-4CF7-1230-40AC18405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F2F2F-5C4F-43E6-6A18-45B526DC1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FCF82-560F-F4D4-1EA2-28C926203F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027A25-81B0-49F5-AD8A-F5117ED0AB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34C58-FF47-F1BF-D490-6C923BE62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5AF6F-F7CB-4EAB-F311-2E4AAD0D8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C39363-3260-4957-BFFE-78C308862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2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B1D52F-6BAB-31BA-54BD-F977EF0BA54D}"/>
              </a:ext>
            </a:extLst>
          </p:cNvPr>
          <p:cNvSpPr txBox="1"/>
          <p:nvPr/>
        </p:nvSpPr>
        <p:spPr>
          <a:xfrm>
            <a:off x="465827" y="293298"/>
            <a:ext cx="144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Main menu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81D373-F106-5080-A1AF-0FA16CE311F1}"/>
              </a:ext>
            </a:extLst>
          </p:cNvPr>
          <p:cNvSpPr/>
          <p:nvPr/>
        </p:nvSpPr>
        <p:spPr>
          <a:xfrm>
            <a:off x="1483743" y="1061049"/>
            <a:ext cx="9256144" cy="527074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A24C58-8D64-3557-7654-B83EAC960806}"/>
              </a:ext>
            </a:extLst>
          </p:cNvPr>
          <p:cNvSpPr/>
          <p:nvPr/>
        </p:nvSpPr>
        <p:spPr>
          <a:xfrm>
            <a:off x="3010620" y="4759072"/>
            <a:ext cx="2622430" cy="5952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Play button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EE2147-CFE7-B97F-B789-03F4F3D79213}"/>
              </a:ext>
            </a:extLst>
          </p:cNvPr>
          <p:cNvSpPr/>
          <p:nvPr/>
        </p:nvSpPr>
        <p:spPr>
          <a:xfrm>
            <a:off x="1699404" y="1199073"/>
            <a:ext cx="8885207" cy="34591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Image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8966C6-94CD-0D08-DE6F-BF1B85009043}"/>
              </a:ext>
            </a:extLst>
          </p:cNvPr>
          <p:cNvSpPr/>
          <p:nvPr/>
        </p:nvSpPr>
        <p:spPr>
          <a:xfrm>
            <a:off x="6558952" y="4759071"/>
            <a:ext cx="2622430" cy="5952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Level select button</a:t>
            </a:r>
          </a:p>
        </p:txBody>
      </p:sp>
    </p:spTree>
    <p:extLst>
      <p:ext uri="{BB962C8B-B14F-4D97-AF65-F5344CB8AC3E}">
        <p14:creationId xmlns:p14="http://schemas.microsoft.com/office/powerpoint/2010/main" val="289285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6C49C8-F445-DD40-382E-AED8BA6FB7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147" y="954568"/>
            <a:ext cx="10153290" cy="540013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0D3AA-6179-C324-BF42-6F0D5E2F9A95}"/>
              </a:ext>
            </a:extLst>
          </p:cNvPr>
          <p:cNvSpPr txBox="1"/>
          <p:nvPr/>
        </p:nvSpPr>
        <p:spPr>
          <a:xfrm>
            <a:off x="250166" y="146649"/>
            <a:ext cx="184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levels 1-5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53AC74-1567-5FD8-7188-EB3CC01D32F0}"/>
              </a:ext>
            </a:extLst>
          </p:cNvPr>
          <p:cNvSpPr/>
          <p:nvPr/>
        </p:nvSpPr>
        <p:spPr>
          <a:xfrm>
            <a:off x="897147" y="1759789"/>
            <a:ext cx="2268747" cy="1380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BECFC4-C795-B849-BDDC-88628AB15274}"/>
              </a:ext>
            </a:extLst>
          </p:cNvPr>
          <p:cNvSpPr/>
          <p:nvPr/>
        </p:nvSpPr>
        <p:spPr>
          <a:xfrm>
            <a:off x="3036498" y="1897811"/>
            <a:ext cx="129396" cy="7591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B4463D-838D-3729-5732-C727A3B14BF9}"/>
              </a:ext>
            </a:extLst>
          </p:cNvPr>
          <p:cNvSpPr/>
          <p:nvPr/>
        </p:nvSpPr>
        <p:spPr>
          <a:xfrm>
            <a:off x="3165894" y="2553419"/>
            <a:ext cx="5055080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0C6844-717C-54E9-0369-8C3C065B746C}"/>
              </a:ext>
            </a:extLst>
          </p:cNvPr>
          <p:cNvSpPr/>
          <p:nvPr/>
        </p:nvSpPr>
        <p:spPr>
          <a:xfrm>
            <a:off x="3864634" y="1388853"/>
            <a:ext cx="129396" cy="28122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10573D-52E3-A6DF-CAB8-70C5FF5D6332}"/>
              </a:ext>
            </a:extLst>
          </p:cNvPr>
          <p:cNvSpPr/>
          <p:nvPr/>
        </p:nvSpPr>
        <p:spPr>
          <a:xfrm>
            <a:off x="3864634" y="1300985"/>
            <a:ext cx="3088257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D9C58A-1F27-44F0-BAAC-F38042775B6B}"/>
              </a:ext>
            </a:extLst>
          </p:cNvPr>
          <p:cNvSpPr/>
          <p:nvPr/>
        </p:nvSpPr>
        <p:spPr>
          <a:xfrm rot="5400000">
            <a:off x="5492782" y="1465690"/>
            <a:ext cx="458804" cy="1293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6F257A-BB4D-17E2-1093-568571EE3F0B}"/>
              </a:ext>
            </a:extLst>
          </p:cNvPr>
          <p:cNvSpPr/>
          <p:nvPr/>
        </p:nvSpPr>
        <p:spPr>
          <a:xfrm>
            <a:off x="4494362" y="1759789"/>
            <a:ext cx="1992702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6A82C8-1042-B90F-3FBB-DE96A38CB763}"/>
              </a:ext>
            </a:extLst>
          </p:cNvPr>
          <p:cNvSpPr/>
          <p:nvPr/>
        </p:nvSpPr>
        <p:spPr>
          <a:xfrm>
            <a:off x="4494362" y="2115076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EAA1E4-B457-9744-C992-85FFE8A3BFEB}"/>
              </a:ext>
            </a:extLst>
          </p:cNvPr>
          <p:cNvSpPr/>
          <p:nvPr/>
        </p:nvSpPr>
        <p:spPr>
          <a:xfrm>
            <a:off x="7133323" y="2115075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CDDAC8-6D7D-8DB3-6EFD-9844D2110B52}"/>
              </a:ext>
            </a:extLst>
          </p:cNvPr>
          <p:cNvSpPr/>
          <p:nvPr/>
        </p:nvSpPr>
        <p:spPr>
          <a:xfrm>
            <a:off x="7884542" y="3593399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0632C1A-0C3C-CF54-398D-4B38ACDC7AD4}"/>
              </a:ext>
            </a:extLst>
          </p:cNvPr>
          <p:cNvSpPr/>
          <p:nvPr/>
        </p:nvSpPr>
        <p:spPr>
          <a:xfrm>
            <a:off x="7520074" y="2974842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32AC9F-7106-EE5E-7018-4E7454834849}"/>
              </a:ext>
            </a:extLst>
          </p:cNvPr>
          <p:cNvSpPr/>
          <p:nvPr/>
        </p:nvSpPr>
        <p:spPr>
          <a:xfrm rot="16200000">
            <a:off x="9154780" y="3646264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E9FEEC8-AA21-F9DA-7A79-38886A98BCBB}"/>
              </a:ext>
            </a:extLst>
          </p:cNvPr>
          <p:cNvSpPr/>
          <p:nvPr/>
        </p:nvSpPr>
        <p:spPr>
          <a:xfrm>
            <a:off x="5032077" y="3306653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895835-1DED-4897-6B16-E22D744C1804}"/>
              </a:ext>
            </a:extLst>
          </p:cNvPr>
          <p:cNvSpPr/>
          <p:nvPr/>
        </p:nvSpPr>
        <p:spPr>
          <a:xfrm>
            <a:off x="3994030" y="3851777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D9A2F0E-CCE4-28FA-D7B9-353B0AF9B349}"/>
              </a:ext>
            </a:extLst>
          </p:cNvPr>
          <p:cNvSpPr/>
          <p:nvPr/>
        </p:nvSpPr>
        <p:spPr>
          <a:xfrm>
            <a:off x="7515036" y="4398988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F47B67-9989-DCBD-7434-9D3B2EBA8F31}"/>
              </a:ext>
            </a:extLst>
          </p:cNvPr>
          <p:cNvSpPr/>
          <p:nvPr/>
        </p:nvSpPr>
        <p:spPr>
          <a:xfrm>
            <a:off x="3864634" y="4779887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F135608-3BC8-19BB-8B1E-85A4193FFDBB}"/>
              </a:ext>
            </a:extLst>
          </p:cNvPr>
          <p:cNvSpPr/>
          <p:nvPr/>
        </p:nvSpPr>
        <p:spPr>
          <a:xfrm rot="16200000">
            <a:off x="2030442" y="3955211"/>
            <a:ext cx="2907102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6577C0-9F16-C676-C880-AA27167EE618}"/>
              </a:ext>
            </a:extLst>
          </p:cNvPr>
          <p:cNvSpPr/>
          <p:nvPr/>
        </p:nvSpPr>
        <p:spPr>
          <a:xfrm>
            <a:off x="4536413" y="5280970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3F97D0B-7F42-A6C0-2F60-A1A49C5F53A2}"/>
              </a:ext>
            </a:extLst>
          </p:cNvPr>
          <p:cNvSpPr/>
          <p:nvPr/>
        </p:nvSpPr>
        <p:spPr>
          <a:xfrm>
            <a:off x="7515035" y="5744251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415011-2984-2AA5-F979-5D33733DE0E9}"/>
              </a:ext>
            </a:extLst>
          </p:cNvPr>
          <p:cNvSpPr/>
          <p:nvPr/>
        </p:nvSpPr>
        <p:spPr>
          <a:xfrm rot="5400000">
            <a:off x="1421554" y="4654484"/>
            <a:ext cx="3255765" cy="1035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E7D4BDA-9AC9-82E8-57C9-CC78A3580744}"/>
              </a:ext>
            </a:extLst>
          </p:cNvPr>
          <p:cNvSpPr/>
          <p:nvPr/>
        </p:nvSpPr>
        <p:spPr>
          <a:xfrm rot="16200000">
            <a:off x="10379726" y="5978966"/>
            <a:ext cx="629000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99FDA-0EF7-EA65-A244-8296D89A22D6}"/>
              </a:ext>
            </a:extLst>
          </p:cNvPr>
          <p:cNvSpPr/>
          <p:nvPr/>
        </p:nvSpPr>
        <p:spPr>
          <a:xfrm rot="16200000">
            <a:off x="6290439" y="5755788"/>
            <a:ext cx="105315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5EA0B4-1F43-55EE-D814-B04CE95A6CB6}"/>
              </a:ext>
            </a:extLst>
          </p:cNvPr>
          <p:cNvSpPr/>
          <p:nvPr/>
        </p:nvSpPr>
        <p:spPr>
          <a:xfrm rot="16200000">
            <a:off x="5833168" y="5594858"/>
            <a:ext cx="747815" cy="1200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08C752-4050-CC57-136C-96D3611A2F7B}"/>
              </a:ext>
            </a:extLst>
          </p:cNvPr>
          <p:cNvSpPr/>
          <p:nvPr/>
        </p:nvSpPr>
        <p:spPr>
          <a:xfrm>
            <a:off x="1328467" y="5716224"/>
            <a:ext cx="3165895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973477-C760-FE51-A105-E8C58C213317}"/>
              </a:ext>
            </a:extLst>
          </p:cNvPr>
          <p:cNvSpPr/>
          <p:nvPr/>
        </p:nvSpPr>
        <p:spPr>
          <a:xfrm>
            <a:off x="1282459" y="2267475"/>
            <a:ext cx="1754039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FBCAD7-8DF5-5636-D24D-747E2B173914}"/>
              </a:ext>
            </a:extLst>
          </p:cNvPr>
          <p:cNvSpPr/>
          <p:nvPr/>
        </p:nvSpPr>
        <p:spPr>
          <a:xfrm rot="5400000">
            <a:off x="79459" y="3963465"/>
            <a:ext cx="2569184" cy="1035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10786DD-3E4C-DE66-F7E6-EE8DE1F05EA1}"/>
              </a:ext>
            </a:extLst>
          </p:cNvPr>
          <p:cNvSpPr/>
          <p:nvPr/>
        </p:nvSpPr>
        <p:spPr>
          <a:xfrm>
            <a:off x="1416170" y="4015223"/>
            <a:ext cx="1581508" cy="1110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18168F-9332-424F-64AE-552E3F834126}"/>
              </a:ext>
            </a:extLst>
          </p:cNvPr>
          <p:cNvSpPr/>
          <p:nvPr/>
        </p:nvSpPr>
        <p:spPr>
          <a:xfrm>
            <a:off x="1415810" y="3476646"/>
            <a:ext cx="1250829" cy="1110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540786-EF08-FE11-A0C8-B888F995F257}"/>
              </a:ext>
            </a:extLst>
          </p:cNvPr>
          <p:cNvSpPr/>
          <p:nvPr/>
        </p:nvSpPr>
        <p:spPr>
          <a:xfrm rot="16200000">
            <a:off x="1600842" y="3081443"/>
            <a:ext cx="688092" cy="891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BDB83DD-8F63-1E73-7BA3-AE8CAF42DB4E}"/>
              </a:ext>
            </a:extLst>
          </p:cNvPr>
          <p:cNvSpPr/>
          <p:nvPr/>
        </p:nvSpPr>
        <p:spPr>
          <a:xfrm rot="16200000">
            <a:off x="1538828" y="4599019"/>
            <a:ext cx="1298076" cy="1035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1DD1A59-77F0-04DB-6572-0F40A308677C}"/>
              </a:ext>
            </a:extLst>
          </p:cNvPr>
          <p:cNvSpPr/>
          <p:nvPr/>
        </p:nvSpPr>
        <p:spPr>
          <a:xfrm>
            <a:off x="3243532" y="5917721"/>
            <a:ext cx="615716" cy="3673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6AE00D5-6358-F9B4-FD34-974FB3A564DF}"/>
              </a:ext>
            </a:extLst>
          </p:cNvPr>
          <p:cNvSpPr/>
          <p:nvPr/>
        </p:nvSpPr>
        <p:spPr>
          <a:xfrm>
            <a:off x="1061049" y="1038259"/>
            <a:ext cx="839266" cy="458804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B7D1E7-937B-B608-F25B-994BE75E8142}"/>
              </a:ext>
            </a:extLst>
          </p:cNvPr>
          <p:cNvSpPr/>
          <p:nvPr/>
        </p:nvSpPr>
        <p:spPr>
          <a:xfrm>
            <a:off x="7599511" y="1250426"/>
            <a:ext cx="103517" cy="9073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8838B9-9A71-B9AE-634E-F9F48DCAA9BA}"/>
              </a:ext>
            </a:extLst>
          </p:cNvPr>
          <p:cNvSpPr/>
          <p:nvPr/>
        </p:nvSpPr>
        <p:spPr>
          <a:xfrm>
            <a:off x="8735694" y="2119224"/>
            <a:ext cx="103517" cy="9073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2F65DE6-9EB2-947E-2E23-6CA286BE1446}"/>
              </a:ext>
            </a:extLst>
          </p:cNvPr>
          <p:cNvSpPr/>
          <p:nvPr/>
        </p:nvSpPr>
        <p:spPr>
          <a:xfrm rot="5400000">
            <a:off x="9169296" y="178975"/>
            <a:ext cx="103517" cy="30491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2C2A2B1-B6DC-B7DE-2618-68C6F5031005}"/>
              </a:ext>
            </a:extLst>
          </p:cNvPr>
          <p:cNvCxnSpPr>
            <a:cxnSpLocks/>
            <a:stCxn id="52" idx="1"/>
          </p:cNvCxnSpPr>
          <p:nvPr/>
        </p:nvCxnSpPr>
        <p:spPr>
          <a:xfrm flipH="1">
            <a:off x="1944888" y="515981"/>
            <a:ext cx="850070" cy="5543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18917D1-45F2-BE46-7F21-864963EED54A}"/>
              </a:ext>
            </a:extLst>
          </p:cNvPr>
          <p:cNvCxnSpPr>
            <a:cxnSpLocks/>
            <a:stCxn id="53" idx="1"/>
          </p:cNvCxnSpPr>
          <p:nvPr/>
        </p:nvCxnSpPr>
        <p:spPr>
          <a:xfrm flipH="1" flipV="1">
            <a:off x="3929332" y="6236149"/>
            <a:ext cx="565030" cy="3808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087BDDB-AC3F-DA17-9ABA-A987D64E493E}"/>
              </a:ext>
            </a:extLst>
          </p:cNvPr>
          <p:cNvCxnSpPr>
            <a:cxnSpLocks/>
          </p:cNvCxnSpPr>
          <p:nvPr/>
        </p:nvCxnSpPr>
        <p:spPr>
          <a:xfrm flipH="1">
            <a:off x="10912415" y="2157802"/>
            <a:ext cx="462240" cy="2131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E9A1E7C3-0D56-8BFB-3794-A1B83BC15DC5}"/>
              </a:ext>
            </a:extLst>
          </p:cNvPr>
          <p:cNvSpPr/>
          <p:nvPr/>
        </p:nvSpPr>
        <p:spPr>
          <a:xfrm>
            <a:off x="7081746" y="1038259"/>
            <a:ext cx="284671" cy="2627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C4AFDAC-9D59-2B71-3535-3082F6A3B1B5}"/>
              </a:ext>
            </a:extLst>
          </p:cNvPr>
          <p:cNvCxnSpPr>
            <a:cxnSpLocks/>
          </p:cNvCxnSpPr>
          <p:nvPr/>
        </p:nvCxnSpPr>
        <p:spPr>
          <a:xfrm flipH="1">
            <a:off x="7366417" y="648865"/>
            <a:ext cx="397357" cy="3893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81B87F61-605F-A101-4215-05438A05F6E8}"/>
              </a:ext>
            </a:extLst>
          </p:cNvPr>
          <p:cNvSpPr txBox="1"/>
          <p:nvPr/>
        </p:nvSpPr>
        <p:spPr>
          <a:xfrm>
            <a:off x="2794958" y="331315"/>
            <a:ext cx="1741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Starting grid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4B6A9E2-1921-1056-5E3C-6C59B7B15F32}"/>
              </a:ext>
            </a:extLst>
          </p:cNvPr>
          <p:cNvSpPr txBox="1"/>
          <p:nvPr/>
        </p:nvSpPr>
        <p:spPr>
          <a:xfrm>
            <a:off x="4494362" y="6426679"/>
            <a:ext cx="1772731" cy="380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Finish line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391709-9C7F-19EE-7BFA-B76BE37D5583}"/>
              </a:ext>
            </a:extLst>
          </p:cNvPr>
          <p:cNvSpPr txBox="1"/>
          <p:nvPr/>
        </p:nvSpPr>
        <p:spPr>
          <a:xfrm>
            <a:off x="11101115" y="1234472"/>
            <a:ext cx="1039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General layout of maze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383EE7D-1558-ED3C-C051-A56C34CCA183}"/>
              </a:ext>
            </a:extLst>
          </p:cNvPr>
          <p:cNvSpPr txBox="1"/>
          <p:nvPr/>
        </p:nvSpPr>
        <p:spPr>
          <a:xfrm>
            <a:off x="7824158" y="331315"/>
            <a:ext cx="1811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Playable character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8352F8-1FA5-A77E-E916-36D63B51E002}"/>
              </a:ext>
            </a:extLst>
          </p:cNvPr>
          <p:cNvSpPr/>
          <p:nvPr/>
        </p:nvSpPr>
        <p:spPr>
          <a:xfrm>
            <a:off x="8765521" y="1019782"/>
            <a:ext cx="2153276" cy="515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Timer (saves speed history)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984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6C49C8-F445-DD40-382E-AED8BA6FB7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147" y="954568"/>
            <a:ext cx="10153290" cy="540013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0D3AA-6179-C324-BF42-6F0D5E2F9A95}"/>
              </a:ext>
            </a:extLst>
          </p:cNvPr>
          <p:cNvSpPr txBox="1"/>
          <p:nvPr/>
        </p:nvSpPr>
        <p:spPr>
          <a:xfrm>
            <a:off x="250166" y="146649"/>
            <a:ext cx="184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levels 1-5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53AC74-1567-5FD8-7188-EB3CC01D32F0}"/>
              </a:ext>
            </a:extLst>
          </p:cNvPr>
          <p:cNvSpPr/>
          <p:nvPr/>
        </p:nvSpPr>
        <p:spPr>
          <a:xfrm>
            <a:off x="897147" y="1759789"/>
            <a:ext cx="2268747" cy="1380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BECFC4-C795-B849-BDDC-88628AB15274}"/>
              </a:ext>
            </a:extLst>
          </p:cNvPr>
          <p:cNvSpPr/>
          <p:nvPr/>
        </p:nvSpPr>
        <p:spPr>
          <a:xfrm>
            <a:off x="3036498" y="1897811"/>
            <a:ext cx="129396" cy="7591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B4463D-838D-3729-5732-C727A3B14BF9}"/>
              </a:ext>
            </a:extLst>
          </p:cNvPr>
          <p:cNvSpPr/>
          <p:nvPr/>
        </p:nvSpPr>
        <p:spPr>
          <a:xfrm>
            <a:off x="3165894" y="2553419"/>
            <a:ext cx="5055080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0C6844-717C-54E9-0369-8C3C065B746C}"/>
              </a:ext>
            </a:extLst>
          </p:cNvPr>
          <p:cNvSpPr/>
          <p:nvPr/>
        </p:nvSpPr>
        <p:spPr>
          <a:xfrm>
            <a:off x="3864634" y="1388853"/>
            <a:ext cx="129396" cy="28122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10573D-52E3-A6DF-CAB8-70C5FF5D6332}"/>
              </a:ext>
            </a:extLst>
          </p:cNvPr>
          <p:cNvSpPr/>
          <p:nvPr/>
        </p:nvSpPr>
        <p:spPr>
          <a:xfrm>
            <a:off x="3864634" y="1300985"/>
            <a:ext cx="3088257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D9C58A-1F27-44F0-BAAC-F38042775B6B}"/>
              </a:ext>
            </a:extLst>
          </p:cNvPr>
          <p:cNvSpPr/>
          <p:nvPr/>
        </p:nvSpPr>
        <p:spPr>
          <a:xfrm rot="5400000">
            <a:off x="5492782" y="1465690"/>
            <a:ext cx="458804" cy="1293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6F257A-BB4D-17E2-1093-568571EE3F0B}"/>
              </a:ext>
            </a:extLst>
          </p:cNvPr>
          <p:cNvSpPr/>
          <p:nvPr/>
        </p:nvSpPr>
        <p:spPr>
          <a:xfrm>
            <a:off x="4494362" y="1759789"/>
            <a:ext cx="1992702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6A82C8-1042-B90F-3FBB-DE96A38CB763}"/>
              </a:ext>
            </a:extLst>
          </p:cNvPr>
          <p:cNvSpPr/>
          <p:nvPr/>
        </p:nvSpPr>
        <p:spPr>
          <a:xfrm>
            <a:off x="4494362" y="2115076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EAA1E4-B457-9744-C992-85FFE8A3BFEB}"/>
              </a:ext>
            </a:extLst>
          </p:cNvPr>
          <p:cNvSpPr/>
          <p:nvPr/>
        </p:nvSpPr>
        <p:spPr>
          <a:xfrm>
            <a:off x="7133323" y="2115075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CDDAC8-6D7D-8DB3-6EFD-9844D2110B52}"/>
              </a:ext>
            </a:extLst>
          </p:cNvPr>
          <p:cNvSpPr/>
          <p:nvPr/>
        </p:nvSpPr>
        <p:spPr>
          <a:xfrm>
            <a:off x="7884542" y="3593399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0632C1A-0C3C-CF54-398D-4B38ACDC7AD4}"/>
              </a:ext>
            </a:extLst>
          </p:cNvPr>
          <p:cNvSpPr/>
          <p:nvPr/>
        </p:nvSpPr>
        <p:spPr>
          <a:xfrm>
            <a:off x="7520074" y="2974842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32AC9F-7106-EE5E-7018-4E7454834849}"/>
              </a:ext>
            </a:extLst>
          </p:cNvPr>
          <p:cNvSpPr/>
          <p:nvPr/>
        </p:nvSpPr>
        <p:spPr>
          <a:xfrm rot="16200000">
            <a:off x="9154780" y="3646264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E9FEEC8-AA21-F9DA-7A79-38886A98BCBB}"/>
              </a:ext>
            </a:extLst>
          </p:cNvPr>
          <p:cNvSpPr/>
          <p:nvPr/>
        </p:nvSpPr>
        <p:spPr>
          <a:xfrm>
            <a:off x="5032077" y="3306653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895835-1DED-4897-6B16-E22D744C1804}"/>
              </a:ext>
            </a:extLst>
          </p:cNvPr>
          <p:cNvSpPr/>
          <p:nvPr/>
        </p:nvSpPr>
        <p:spPr>
          <a:xfrm>
            <a:off x="3994030" y="3851777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D9A2F0E-CCE4-28FA-D7B9-353B0AF9B349}"/>
              </a:ext>
            </a:extLst>
          </p:cNvPr>
          <p:cNvSpPr/>
          <p:nvPr/>
        </p:nvSpPr>
        <p:spPr>
          <a:xfrm>
            <a:off x="7515036" y="4398988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F47B67-9989-DCBD-7434-9D3B2EBA8F31}"/>
              </a:ext>
            </a:extLst>
          </p:cNvPr>
          <p:cNvSpPr/>
          <p:nvPr/>
        </p:nvSpPr>
        <p:spPr>
          <a:xfrm>
            <a:off x="3864634" y="4779887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F135608-3BC8-19BB-8B1E-85A4193FFDBB}"/>
              </a:ext>
            </a:extLst>
          </p:cNvPr>
          <p:cNvSpPr/>
          <p:nvPr/>
        </p:nvSpPr>
        <p:spPr>
          <a:xfrm rot="16200000">
            <a:off x="2030442" y="3955211"/>
            <a:ext cx="2907102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6577C0-9F16-C676-C880-AA27167EE618}"/>
              </a:ext>
            </a:extLst>
          </p:cNvPr>
          <p:cNvSpPr/>
          <p:nvPr/>
        </p:nvSpPr>
        <p:spPr>
          <a:xfrm>
            <a:off x="4536413" y="5280970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3F97D0B-7F42-A6C0-2F60-A1A49C5F53A2}"/>
              </a:ext>
            </a:extLst>
          </p:cNvPr>
          <p:cNvSpPr/>
          <p:nvPr/>
        </p:nvSpPr>
        <p:spPr>
          <a:xfrm>
            <a:off x="7515035" y="5744251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415011-2984-2AA5-F979-5D33733DE0E9}"/>
              </a:ext>
            </a:extLst>
          </p:cNvPr>
          <p:cNvSpPr/>
          <p:nvPr/>
        </p:nvSpPr>
        <p:spPr>
          <a:xfrm rot="5400000">
            <a:off x="1421554" y="4654484"/>
            <a:ext cx="3255765" cy="1035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E7D4BDA-9AC9-82E8-57C9-CC78A3580744}"/>
              </a:ext>
            </a:extLst>
          </p:cNvPr>
          <p:cNvSpPr/>
          <p:nvPr/>
        </p:nvSpPr>
        <p:spPr>
          <a:xfrm rot="16200000">
            <a:off x="10379726" y="5978966"/>
            <a:ext cx="629000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99FDA-0EF7-EA65-A244-8296D89A22D6}"/>
              </a:ext>
            </a:extLst>
          </p:cNvPr>
          <p:cNvSpPr/>
          <p:nvPr/>
        </p:nvSpPr>
        <p:spPr>
          <a:xfrm rot="16200000">
            <a:off x="6290439" y="5755788"/>
            <a:ext cx="105315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5EA0B4-1F43-55EE-D814-B04CE95A6CB6}"/>
              </a:ext>
            </a:extLst>
          </p:cNvPr>
          <p:cNvSpPr/>
          <p:nvPr/>
        </p:nvSpPr>
        <p:spPr>
          <a:xfrm rot="16200000">
            <a:off x="5833168" y="5594858"/>
            <a:ext cx="747815" cy="120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08C752-4050-CC57-136C-96D3611A2F7B}"/>
              </a:ext>
            </a:extLst>
          </p:cNvPr>
          <p:cNvSpPr/>
          <p:nvPr/>
        </p:nvSpPr>
        <p:spPr>
          <a:xfrm>
            <a:off x="1328467" y="5716224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973477-C760-FE51-A105-E8C58C213317}"/>
              </a:ext>
            </a:extLst>
          </p:cNvPr>
          <p:cNvSpPr/>
          <p:nvPr/>
        </p:nvSpPr>
        <p:spPr>
          <a:xfrm>
            <a:off x="1282459" y="2267475"/>
            <a:ext cx="1754039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FBCAD7-8DF5-5636-D24D-747E2B173914}"/>
              </a:ext>
            </a:extLst>
          </p:cNvPr>
          <p:cNvSpPr/>
          <p:nvPr/>
        </p:nvSpPr>
        <p:spPr>
          <a:xfrm rot="5400000">
            <a:off x="79459" y="3963465"/>
            <a:ext cx="2569184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10786DD-3E4C-DE66-F7E6-EE8DE1F05EA1}"/>
              </a:ext>
            </a:extLst>
          </p:cNvPr>
          <p:cNvSpPr/>
          <p:nvPr/>
        </p:nvSpPr>
        <p:spPr>
          <a:xfrm>
            <a:off x="1416170" y="4015223"/>
            <a:ext cx="1581508" cy="111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18168F-9332-424F-64AE-552E3F834126}"/>
              </a:ext>
            </a:extLst>
          </p:cNvPr>
          <p:cNvSpPr/>
          <p:nvPr/>
        </p:nvSpPr>
        <p:spPr>
          <a:xfrm>
            <a:off x="1415810" y="3476646"/>
            <a:ext cx="1250829" cy="111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540786-EF08-FE11-A0C8-B888F995F257}"/>
              </a:ext>
            </a:extLst>
          </p:cNvPr>
          <p:cNvSpPr/>
          <p:nvPr/>
        </p:nvSpPr>
        <p:spPr>
          <a:xfrm rot="16200000">
            <a:off x="1600842" y="3081443"/>
            <a:ext cx="688092" cy="8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BDB83DD-8F63-1E73-7BA3-AE8CAF42DB4E}"/>
              </a:ext>
            </a:extLst>
          </p:cNvPr>
          <p:cNvSpPr/>
          <p:nvPr/>
        </p:nvSpPr>
        <p:spPr>
          <a:xfrm rot="16200000">
            <a:off x="1538828" y="4599019"/>
            <a:ext cx="1298076" cy="1035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1DD1A59-77F0-04DB-6572-0F40A308677C}"/>
              </a:ext>
            </a:extLst>
          </p:cNvPr>
          <p:cNvSpPr/>
          <p:nvPr/>
        </p:nvSpPr>
        <p:spPr>
          <a:xfrm>
            <a:off x="3243532" y="5917721"/>
            <a:ext cx="615716" cy="3673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6AE00D5-6358-F9B4-FD34-974FB3A564DF}"/>
              </a:ext>
            </a:extLst>
          </p:cNvPr>
          <p:cNvSpPr/>
          <p:nvPr/>
        </p:nvSpPr>
        <p:spPr>
          <a:xfrm>
            <a:off x="1061049" y="1038259"/>
            <a:ext cx="839266" cy="458804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B7D1E7-937B-B608-F25B-994BE75E8142}"/>
              </a:ext>
            </a:extLst>
          </p:cNvPr>
          <p:cNvSpPr/>
          <p:nvPr/>
        </p:nvSpPr>
        <p:spPr>
          <a:xfrm>
            <a:off x="7599511" y="1250426"/>
            <a:ext cx="103517" cy="907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8838B9-9A71-B9AE-634E-F9F48DCAA9BA}"/>
              </a:ext>
            </a:extLst>
          </p:cNvPr>
          <p:cNvSpPr/>
          <p:nvPr/>
        </p:nvSpPr>
        <p:spPr>
          <a:xfrm>
            <a:off x="8735694" y="2119224"/>
            <a:ext cx="103517" cy="907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2F65DE6-9EB2-947E-2E23-6CA286BE1446}"/>
              </a:ext>
            </a:extLst>
          </p:cNvPr>
          <p:cNvSpPr/>
          <p:nvPr/>
        </p:nvSpPr>
        <p:spPr>
          <a:xfrm rot="5400000">
            <a:off x="9169296" y="178975"/>
            <a:ext cx="103517" cy="30491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9A1E7C3-0D56-8BFB-3794-A1B83BC15DC5}"/>
              </a:ext>
            </a:extLst>
          </p:cNvPr>
          <p:cNvSpPr/>
          <p:nvPr/>
        </p:nvSpPr>
        <p:spPr>
          <a:xfrm>
            <a:off x="3393416" y="5960616"/>
            <a:ext cx="284671" cy="2627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349155-F710-916E-09C8-73C87CD26790}"/>
              </a:ext>
            </a:extLst>
          </p:cNvPr>
          <p:cNvSpPr txBox="1"/>
          <p:nvPr/>
        </p:nvSpPr>
        <p:spPr>
          <a:xfrm>
            <a:off x="4049377" y="3246179"/>
            <a:ext cx="3848829" cy="369332"/>
          </a:xfrm>
          <a:prstGeom prst="rect">
            <a:avLst/>
          </a:prstGeom>
          <a:solidFill>
            <a:schemeClr val="dk1">
              <a:alpha val="50000"/>
            </a:schemeClr>
          </a:solidFill>
          <a:ln w="508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/>
              <a:t>Level complete…Level 2 loading</a:t>
            </a:r>
            <a:r>
              <a:rPr lang="en-GB" dirty="0"/>
              <a:t>…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7EF9D0F-741F-D626-08FD-0FC85A58A934}"/>
              </a:ext>
            </a:extLst>
          </p:cNvPr>
          <p:cNvCxnSpPr/>
          <p:nvPr/>
        </p:nvCxnSpPr>
        <p:spPr>
          <a:xfrm>
            <a:off x="5786882" y="750498"/>
            <a:ext cx="0" cy="24326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581CC60-7714-AEF4-C366-5C3D378755FD}"/>
              </a:ext>
            </a:extLst>
          </p:cNvPr>
          <p:cNvSpPr txBox="1"/>
          <p:nvPr/>
        </p:nvSpPr>
        <p:spPr>
          <a:xfrm>
            <a:off x="3535752" y="69011"/>
            <a:ext cx="4909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player reaches the end, a pop up message shows while loading new level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C884765-561C-5265-1B0C-A59C3F3C838C}"/>
              </a:ext>
            </a:extLst>
          </p:cNvPr>
          <p:cNvCxnSpPr>
            <a:endCxn id="38" idx="0"/>
          </p:cNvCxnSpPr>
          <p:nvPr/>
        </p:nvCxnSpPr>
        <p:spPr>
          <a:xfrm flipH="1">
            <a:off x="3551390" y="766022"/>
            <a:ext cx="727312" cy="51516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34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6C49C8-F445-DD40-382E-AED8BA6FB7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97147" y="954568"/>
            <a:ext cx="10153290" cy="540013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0D3AA-6179-C324-BF42-6F0D5E2F9A95}"/>
              </a:ext>
            </a:extLst>
          </p:cNvPr>
          <p:cNvSpPr txBox="1"/>
          <p:nvPr/>
        </p:nvSpPr>
        <p:spPr>
          <a:xfrm>
            <a:off x="250166" y="146649"/>
            <a:ext cx="184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levels 1-5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53AC74-1567-5FD8-7188-EB3CC01D32F0}"/>
              </a:ext>
            </a:extLst>
          </p:cNvPr>
          <p:cNvSpPr/>
          <p:nvPr/>
        </p:nvSpPr>
        <p:spPr>
          <a:xfrm>
            <a:off x="897147" y="1759789"/>
            <a:ext cx="2268747" cy="1380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BECFC4-C795-B849-BDDC-88628AB15274}"/>
              </a:ext>
            </a:extLst>
          </p:cNvPr>
          <p:cNvSpPr/>
          <p:nvPr/>
        </p:nvSpPr>
        <p:spPr>
          <a:xfrm>
            <a:off x="3036498" y="1897811"/>
            <a:ext cx="129396" cy="7591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B4463D-838D-3729-5732-C727A3B14BF9}"/>
              </a:ext>
            </a:extLst>
          </p:cNvPr>
          <p:cNvSpPr/>
          <p:nvPr/>
        </p:nvSpPr>
        <p:spPr>
          <a:xfrm>
            <a:off x="3165894" y="2553419"/>
            <a:ext cx="5055080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0C6844-717C-54E9-0369-8C3C065B746C}"/>
              </a:ext>
            </a:extLst>
          </p:cNvPr>
          <p:cNvSpPr/>
          <p:nvPr/>
        </p:nvSpPr>
        <p:spPr>
          <a:xfrm>
            <a:off x="3864634" y="1388853"/>
            <a:ext cx="129396" cy="28122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10573D-52E3-A6DF-CAB8-70C5FF5D6332}"/>
              </a:ext>
            </a:extLst>
          </p:cNvPr>
          <p:cNvSpPr/>
          <p:nvPr/>
        </p:nvSpPr>
        <p:spPr>
          <a:xfrm>
            <a:off x="3864634" y="1300985"/>
            <a:ext cx="3088257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D9C58A-1F27-44F0-BAAC-F38042775B6B}"/>
              </a:ext>
            </a:extLst>
          </p:cNvPr>
          <p:cNvSpPr/>
          <p:nvPr/>
        </p:nvSpPr>
        <p:spPr>
          <a:xfrm rot="5400000">
            <a:off x="5492782" y="1465690"/>
            <a:ext cx="458804" cy="1293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6F257A-BB4D-17E2-1093-568571EE3F0B}"/>
              </a:ext>
            </a:extLst>
          </p:cNvPr>
          <p:cNvSpPr/>
          <p:nvPr/>
        </p:nvSpPr>
        <p:spPr>
          <a:xfrm>
            <a:off x="4494362" y="1759789"/>
            <a:ext cx="1992702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6A82C8-1042-B90F-3FBB-DE96A38CB763}"/>
              </a:ext>
            </a:extLst>
          </p:cNvPr>
          <p:cNvSpPr/>
          <p:nvPr/>
        </p:nvSpPr>
        <p:spPr>
          <a:xfrm>
            <a:off x="4494362" y="2115076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EAA1E4-B457-9744-C992-85FFE8A3BFEB}"/>
              </a:ext>
            </a:extLst>
          </p:cNvPr>
          <p:cNvSpPr/>
          <p:nvPr/>
        </p:nvSpPr>
        <p:spPr>
          <a:xfrm>
            <a:off x="7133323" y="2115075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CDDAC8-6D7D-8DB3-6EFD-9844D2110B52}"/>
              </a:ext>
            </a:extLst>
          </p:cNvPr>
          <p:cNvSpPr/>
          <p:nvPr/>
        </p:nvSpPr>
        <p:spPr>
          <a:xfrm>
            <a:off x="7884542" y="3593399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0632C1A-0C3C-CF54-398D-4B38ACDC7AD4}"/>
              </a:ext>
            </a:extLst>
          </p:cNvPr>
          <p:cNvSpPr/>
          <p:nvPr/>
        </p:nvSpPr>
        <p:spPr>
          <a:xfrm>
            <a:off x="7520074" y="2974842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32AC9F-7106-EE5E-7018-4E7454834849}"/>
              </a:ext>
            </a:extLst>
          </p:cNvPr>
          <p:cNvSpPr/>
          <p:nvPr/>
        </p:nvSpPr>
        <p:spPr>
          <a:xfrm rot="16200000">
            <a:off x="9154780" y="3646264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E9FEEC8-AA21-F9DA-7A79-38886A98BCBB}"/>
              </a:ext>
            </a:extLst>
          </p:cNvPr>
          <p:cNvSpPr/>
          <p:nvPr/>
        </p:nvSpPr>
        <p:spPr>
          <a:xfrm>
            <a:off x="5032077" y="3306653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895835-1DED-4897-6B16-E22D744C1804}"/>
              </a:ext>
            </a:extLst>
          </p:cNvPr>
          <p:cNvSpPr/>
          <p:nvPr/>
        </p:nvSpPr>
        <p:spPr>
          <a:xfrm>
            <a:off x="3994030" y="3851777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D9A2F0E-CCE4-28FA-D7B9-353B0AF9B349}"/>
              </a:ext>
            </a:extLst>
          </p:cNvPr>
          <p:cNvSpPr/>
          <p:nvPr/>
        </p:nvSpPr>
        <p:spPr>
          <a:xfrm>
            <a:off x="7515036" y="4398988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F47B67-9989-DCBD-7434-9D3B2EBA8F31}"/>
              </a:ext>
            </a:extLst>
          </p:cNvPr>
          <p:cNvSpPr/>
          <p:nvPr/>
        </p:nvSpPr>
        <p:spPr>
          <a:xfrm>
            <a:off x="3864634" y="4779887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F135608-3BC8-19BB-8B1E-85A4193FFDBB}"/>
              </a:ext>
            </a:extLst>
          </p:cNvPr>
          <p:cNvSpPr/>
          <p:nvPr/>
        </p:nvSpPr>
        <p:spPr>
          <a:xfrm rot="16200000">
            <a:off x="2030442" y="3955211"/>
            <a:ext cx="2907102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6577C0-9F16-C676-C880-AA27167EE618}"/>
              </a:ext>
            </a:extLst>
          </p:cNvPr>
          <p:cNvSpPr/>
          <p:nvPr/>
        </p:nvSpPr>
        <p:spPr>
          <a:xfrm>
            <a:off x="4536413" y="5280970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3F97D0B-7F42-A6C0-2F60-A1A49C5F53A2}"/>
              </a:ext>
            </a:extLst>
          </p:cNvPr>
          <p:cNvSpPr/>
          <p:nvPr/>
        </p:nvSpPr>
        <p:spPr>
          <a:xfrm>
            <a:off x="7515035" y="5744251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415011-2984-2AA5-F979-5D33733DE0E9}"/>
              </a:ext>
            </a:extLst>
          </p:cNvPr>
          <p:cNvSpPr/>
          <p:nvPr/>
        </p:nvSpPr>
        <p:spPr>
          <a:xfrm rot="5400000">
            <a:off x="1421554" y="4654484"/>
            <a:ext cx="3255765" cy="1035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E7D4BDA-9AC9-82E8-57C9-CC78A3580744}"/>
              </a:ext>
            </a:extLst>
          </p:cNvPr>
          <p:cNvSpPr/>
          <p:nvPr/>
        </p:nvSpPr>
        <p:spPr>
          <a:xfrm rot="16200000">
            <a:off x="10379726" y="5978966"/>
            <a:ext cx="629000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F99FDA-0EF7-EA65-A244-8296D89A22D6}"/>
              </a:ext>
            </a:extLst>
          </p:cNvPr>
          <p:cNvSpPr/>
          <p:nvPr/>
        </p:nvSpPr>
        <p:spPr>
          <a:xfrm rot="16200000">
            <a:off x="6290439" y="5755788"/>
            <a:ext cx="105315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C5EA0B4-1F43-55EE-D814-B04CE95A6CB6}"/>
              </a:ext>
            </a:extLst>
          </p:cNvPr>
          <p:cNvSpPr/>
          <p:nvPr/>
        </p:nvSpPr>
        <p:spPr>
          <a:xfrm rot="16200000">
            <a:off x="5833168" y="5594858"/>
            <a:ext cx="747815" cy="120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08C752-4050-CC57-136C-96D3611A2F7B}"/>
              </a:ext>
            </a:extLst>
          </p:cNvPr>
          <p:cNvSpPr/>
          <p:nvPr/>
        </p:nvSpPr>
        <p:spPr>
          <a:xfrm>
            <a:off x="1328467" y="5716224"/>
            <a:ext cx="3165895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973477-C760-FE51-A105-E8C58C213317}"/>
              </a:ext>
            </a:extLst>
          </p:cNvPr>
          <p:cNvSpPr/>
          <p:nvPr/>
        </p:nvSpPr>
        <p:spPr>
          <a:xfrm>
            <a:off x="1282459" y="2267475"/>
            <a:ext cx="1754039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FBCAD7-8DF5-5636-D24D-747E2B173914}"/>
              </a:ext>
            </a:extLst>
          </p:cNvPr>
          <p:cNvSpPr/>
          <p:nvPr/>
        </p:nvSpPr>
        <p:spPr>
          <a:xfrm rot="5400000">
            <a:off x="79459" y="3963465"/>
            <a:ext cx="2569184" cy="1035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10786DD-3E4C-DE66-F7E6-EE8DE1F05EA1}"/>
              </a:ext>
            </a:extLst>
          </p:cNvPr>
          <p:cNvSpPr/>
          <p:nvPr/>
        </p:nvSpPr>
        <p:spPr>
          <a:xfrm>
            <a:off x="1416170" y="4015223"/>
            <a:ext cx="1581508" cy="111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18168F-9332-424F-64AE-552E3F834126}"/>
              </a:ext>
            </a:extLst>
          </p:cNvPr>
          <p:cNvSpPr/>
          <p:nvPr/>
        </p:nvSpPr>
        <p:spPr>
          <a:xfrm>
            <a:off x="1415810" y="3476646"/>
            <a:ext cx="1250829" cy="111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540786-EF08-FE11-A0C8-B888F995F257}"/>
              </a:ext>
            </a:extLst>
          </p:cNvPr>
          <p:cNvSpPr/>
          <p:nvPr/>
        </p:nvSpPr>
        <p:spPr>
          <a:xfrm rot="16200000">
            <a:off x="1600842" y="3081443"/>
            <a:ext cx="688092" cy="8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BDB83DD-8F63-1E73-7BA3-AE8CAF42DB4E}"/>
              </a:ext>
            </a:extLst>
          </p:cNvPr>
          <p:cNvSpPr/>
          <p:nvPr/>
        </p:nvSpPr>
        <p:spPr>
          <a:xfrm rot="16200000">
            <a:off x="1538828" y="4599019"/>
            <a:ext cx="1298076" cy="1035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1DD1A59-77F0-04DB-6572-0F40A308677C}"/>
              </a:ext>
            </a:extLst>
          </p:cNvPr>
          <p:cNvSpPr/>
          <p:nvPr/>
        </p:nvSpPr>
        <p:spPr>
          <a:xfrm>
            <a:off x="3243532" y="5917721"/>
            <a:ext cx="615716" cy="3673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6AE00D5-6358-F9B4-FD34-974FB3A564DF}"/>
              </a:ext>
            </a:extLst>
          </p:cNvPr>
          <p:cNvSpPr/>
          <p:nvPr/>
        </p:nvSpPr>
        <p:spPr>
          <a:xfrm>
            <a:off x="1061049" y="1038259"/>
            <a:ext cx="839266" cy="458804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B7D1E7-937B-B608-F25B-994BE75E8142}"/>
              </a:ext>
            </a:extLst>
          </p:cNvPr>
          <p:cNvSpPr/>
          <p:nvPr/>
        </p:nvSpPr>
        <p:spPr>
          <a:xfrm>
            <a:off x="7599511" y="1250426"/>
            <a:ext cx="103517" cy="907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8838B9-9A71-B9AE-634E-F9F48DCAA9BA}"/>
              </a:ext>
            </a:extLst>
          </p:cNvPr>
          <p:cNvSpPr/>
          <p:nvPr/>
        </p:nvSpPr>
        <p:spPr>
          <a:xfrm>
            <a:off x="8735694" y="2119224"/>
            <a:ext cx="103517" cy="907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2F65DE6-9EB2-947E-2E23-6CA286BE1446}"/>
              </a:ext>
            </a:extLst>
          </p:cNvPr>
          <p:cNvSpPr/>
          <p:nvPr/>
        </p:nvSpPr>
        <p:spPr>
          <a:xfrm rot="5400000">
            <a:off x="9169296" y="178975"/>
            <a:ext cx="103517" cy="30491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9A1E7C3-0D56-8BFB-3794-A1B83BC15DC5}"/>
              </a:ext>
            </a:extLst>
          </p:cNvPr>
          <p:cNvSpPr/>
          <p:nvPr/>
        </p:nvSpPr>
        <p:spPr>
          <a:xfrm>
            <a:off x="3393416" y="5960616"/>
            <a:ext cx="284671" cy="2627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349155-F710-916E-09C8-73C87CD26790}"/>
              </a:ext>
            </a:extLst>
          </p:cNvPr>
          <p:cNvSpPr txBox="1"/>
          <p:nvPr/>
        </p:nvSpPr>
        <p:spPr>
          <a:xfrm>
            <a:off x="3802093" y="3246179"/>
            <a:ext cx="4096114" cy="923330"/>
          </a:xfrm>
          <a:prstGeom prst="rect">
            <a:avLst/>
          </a:prstGeom>
          <a:solidFill>
            <a:schemeClr val="dk1">
              <a:alpha val="50000"/>
            </a:schemeClr>
          </a:solidFill>
          <a:ln w="508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/>
              <a:t>Congrats you have finished the game.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/>
              <a:t>Return to main menu</a:t>
            </a:r>
            <a:endParaRPr lang="en-GB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7EF9D0F-741F-D626-08FD-0FC85A58A934}"/>
              </a:ext>
            </a:extLst>
          </p:cNvPr>
          <p:cNvCxnSpPr/>
          <p:nvPr/>
        </p:nvCxnSpPr>
        <p:spPr>
          <a:xfrm>
            <a:off x="5786882" y="750498"/>
            <a:ext cx="0" cy="24326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581CC60-7714-AEF4-C366-5C3D378755FD}"/>
              </a:ext>
            </a:extLst>
          </p:cNvPr>
          <p:cNvSpPr txBox="1"/>
          <p:nvPr/>
        </p:nvSpPr>
        <p:spPr>
          <a:xfrm>
            <a:off x="3559656" y="87266"/>
            <a:ext cx="4909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At the end of level 5 a congrats message shows with a button to go back to main menu</a:t>
            </a:r>
          </a:p>
        </p:txBody>
      </p:sp>
    </p:spTree>
    <p:extLst>
      <p:ext uri="{BB962C8B-B14F-4D97-AF65-F5344CB8AC3E}">
        <p14:creationId xmlns:p14="http://schemas.microsoft.com/office/powerpoint/2010/main" val="2362697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85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Aaron Cairns</dc:creator>
  <cp:lastModifiedBy>Aaron Cairns</cp:lastModifiedBy>
  <cp:revision>1</cp:revision>
  <dcterms:created xsi:type="dcterms:W3CDTF">2026-04-21T08:58:25Z</dcterms:created>
  <dcterms:modified xsi:type="dcterms:W3CDTF">2026-04-23T08:55:31Z</dcterms:modified>
</cp:coreProperties>
</file>